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5"/>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97" r:id="rId28"/>
    <p:sldId id="271" r:id="rId29"/>
    <p:sldId id="272" r:id="rId30"/>
    <p:sldId id="273" r:id="rId31"/>
    <p:sldId id="274"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5"/>
    <p:restoredTop sz="89294" autoAdjust="0"/>
  </p:normalViewPr>
  <p:slideViewPr>
    <p:cSldViewPr snapToGrid="0">
      <p:cViewPr varScale="1">
        <p:scale>
          <a:sx n="27" d="100"/>
          <a:sy n="27" d="100"/>
        </p:scale>
        <p:origin x="744" y="96"/>
      </p:cViewPr>
      <p:guideLst/>
    </p:cSldViewPr>
  </p:slideViewPr>
  <p:notesTextViewPr>
    <p:cViewPr>
      <p:scale>
        <a:sx n="1" d="1"/>
        <a:sy n="1" d="1"/>
      </p:scale>
      <p:origin x="0" y="0"/>
    </p:cViewPr>
  </p:notesTextViewPr>
  <p:sorterViewPr>
    <p:cViewPr>
      <p:scale>
        <a:sx n="74" d="100"/>
        <a:sy n="74" d="100"/>
      </p:scale>
      <p:origin x="0" y="-229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PaaS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10/30/2025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Joydeep Mitra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rPr sz="72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a:t>
            </a:r>
            <a:r>
              <a:rPr lang="en-US" dirty="0"/>
              <a:t>AWS</a:t>
            </a:r>
            <a:r>
              <a:rPr dirty="0"/>
              <a:t>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C579-8BB1-B2A1-7C7D-A3DE13D6DA99}"/>
              </a:ext>
            </a:extLst>
          </p:cNvPr>
          <p:cNvSpPr>
            <a:spLocks noGrp="1"/>
          </p:cNvSpPr>
          <p:nvPr>
            <p:ph type="title"/>
          </p:nvPr>
        </p:nvSpPr>
        <p:spPr/>
        <p:txBody>
          <a:bodyPr/>
          <a:lstStyle/>
          <a:p>
            <a:r>
              <a:rPr lang="en-US" dirty="0"/>
              <a:t>Render.com uses a mixed strategy for implementation</a:t>
            </a:r>
          </a:p>
        </p:txBody>
      </p:sp>
      <p:sp>
        <p:nvSpPr>
          <p:cNvPr id="3" name="Text Placeholder 2">
            <a:extLst>
              <a:ext uri="{FF2B5EF4-FFF2-40B4-BE49-F238E27FC236}">
                <a16:creationId xmlns:a16="http://schemas.microsoft.com/office/drawing/2014/main" id="{E20A4F1D-4448-9AE3-5588-7A8323A722B7}"/>
              </a:ext>
            </a:extLst>
          </p:cNvPr>
          <p:cNvSpPr>
            <a:spLocks noGrp="1"/>
          </p:cNvSpPr>
          <p:nvPr>
            <p:ph type="body" idx="1"/>
          </p:nvPr>
        </p:nvSpPr>
        <p:spPr/>
        <p:txBody>
          <a:bodyPr/>
          <a:lstStyle/>
          <a:p>
            <a:r>
              <a:rPr lang="en-US" dirty="0"/>
              <a:t>Web services are run in containers on their app servers. </a:t>
            </a:r>
          </a:p>
          <a:p>
            <a:pPr lvl="1"/>
            <a:r>
              <a:rPr lang="en-US" dirty="0"/>
              <a:t>Load balancers, dashboards, etc. are shared by all users</a:t>
            </a:r>
          </a:p>
          <a:p>
            <a:pPr lvl="1"/>
            <a:r>
              <a:rPr lang="en-US" dirty="0"/>
              <a:t>Other services: </a:t>
            </a:r>
            <a:r>
              <a:rPr lang="en-US" dirty="0" err="1"/>
              <a:t>eg</a:t>
            </a:r>
            <a:r>
              <a:rPr lang="en-US" dirty="0"/>
              <a:t> Redis ("Software as a Service")</a:t>
            </a:r>
          </a:p>
          <a:p>
            <a:r>
              <a:rPr lang="en-US" dirty="0"/>
              <a:t>"Static Web Sites" are hosted as static files on their CDN.</a:t>
            </a:r>
          </a:p>
          <a:p>
            <a:pPr lvl="1"/>
            <a:r>
              <a:rPr lang="en-US" dirty="0"/>
              <a:t>minimizes load times for users world-wide.</a:t>
            </a:r>
          </a:p>
        </p:txBody>
      </p:sp>
    </p:spTree>
    <p:extLst>
      <p:ext uri="{BB962C8B-B14F-4D97-AF65-F5344CB8AC3E}">
        <p14:creationId xmlns:p14="http://schemas.microsoft.com/office/powerpoint/2010/main" val="33371798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rPr dirty="0"/>
              <a:t>Cloud Infrastructure </a:t>
            </a:r>
            <a:r>
              <a:rPr lang="en-US" dirty="0"/>
              <a:t>can be better </a:t>
            </a:r>
            <a:r>
              <a:rPr dirty="0"/>
              <a:t>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2155</TotalTime>
  <Words>6724</Words>
  <Application>Microsoft Office PowerPoint</Application>
  <PresentationFormat>Custom</PresentationFormat>
  <Paragraphs>609</Paragraphs>
  <Slides>33</Slides>
  <Notes>30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Render.com uses a mixed strategy for implementation</vt:lpstr>
      <vt:lpstr>Software as a Service adds more vendor-managed apps</vt:lpstr>
      <vt:lpstr>Self-managed vs Vendor-managed Infrastructure Tradeoffs</vt:lpstr>
      <vt:lpstr>Cloud Infrastructure can be better for variable workloads</vt:lpstr>
      <vt:lpstr>Public clouds are not the only option</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Wand, Mitchell</cp:lastModifiedBy>
  <cp:revision>60</cp:revision>
  <dcterms:modified xsi:type="dcterms:W3CDTF">2025-10-31T00:17:07Z</dcterms:modified>
</cp:coreProperties>
</file>